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72" r:id="rId3"/>
    <p:sldId id="270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713"/>
    <a:srgbClr val="8DC740"/>
    <a:srgbClr val="14194B"/>
    <a:srgbClr val="425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1"/>
    <p:restoredTop sz="94674"/>
  </p:normalViewPr>
  <p:slideViewPr>
    <p:cSldViewPr snapToGrid="0" snapToObjects="1">
      <p:cViewPr>
        <p:scale>
          <a:sx n="123" d="100"/>
          <a:sy n="123" d="100"/>
        </p:scale>
        <p:origin x="304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24A34-E56D-EA4B-96B3-423C8940FB34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A7E07-D868-2A43-B6F5-609F827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3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2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5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9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2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5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2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tiff"/><Relationship Id="rId12" Type="http://schemas.openxmlformats.org/officeDocument/2006/relationships/image" Target="../media/image11.tif"/><Relationship Id="rId13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5" Type="http://schemas.openxmlformats.org/officeDocument/2006/relationships/image" Target="../media/image4.tif"/><Relationship Id="rId6" Type="http://schemas.openxmlformats.org/officeDocument/2006/relationships/image" Target="../media/image5.tiff"/><Relationship Id="rId7" Type="http://schemas.openxmlformats.org/officeDocument/2006/relationships/image" Target="../media/image6.tif"/><Relationship Id="rId8" Type="http://schemas.openxmlformats.org/officeDocument/2006/relationships/image" Target="../media/image7.tiff"/><Relationship Id="rId9" Type="http://schemas.openxmlformats.org/officeDocument/2006/relationships/image" Target="../media/image8.tiff"/><Relationship Id="rId10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tiff"/><Relationship Id="rId12" Type="http://schemas.openxmlformats.org/officeDocument/2006/relationships/image" Target="../media/image11.tif"/><Relationship Id="rId13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5" Type="http://schemas.openxmlformats.org/officeDocument/2006/relationships/image" Target="../media/image4.tif"/><Relationship Id="rId6" Type="http://schemas.openxmlformats.org/officeDocument/2006/relationships/image" Target="../media/image5.tiff"/><Relationship Id="rId7" Type="http://schemas.openxmlformats.org/officeDocument/2006/relationships/image" Target="../media/image6.tif"/><Relationship Id="rId8" Type="http://schemas.openxmlformats.org/officeDocument/2006/relationships/image" Target="../media/image7.tiff"/><Relationship Id="rId9" Type="http://schemas.openxmlformats.org/officeDocument/2006/relationships/image" Target="../media/image8.tiff"/><Relationship Id="rId10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tiff"/><Relationship Id="rId12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4" Type="http://schemas.openxmlformats.org/officeDocument/2006/relationships/image" Target="../media/image6.tif"/><Relationship Id="rId5" Type="http://schemas.openxmlformats.org/officeDocument/2006/relationships/image" Target="../media/image7.tiff"/><Relationship Id="rId6" Type="http://schemas.openxmlformats.org/officeDocument/2006/relationships/image" Target="../media/image9.tiff"/><Relationship Id="rId7" Type="http://schemas.openxmlformats.org/officeDocument/2006/relationships/image" Target="../media/image11.tif"/><Relationship Id="rId8" Type="http://schemas.openxmlformats.org/officeDocument/2006/relationships/image" Target="../media/image8.tiff"/><Relationship Id="rId9" Type="http://schemas.openxmlformats.org/officeDocument/2006/relationships/image" Target="../media/image3.tiff"/><Relationship Id="rId10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415" y="2131722"/>
            <a:ext cx="3816511" cy="1840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3534" y="2987638"/>
            <a:ext cx="5522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Citrus Biosecurity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Lesson 2 | Insect Food Webs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9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243"/>
            <a:ext cx="12192000" cy="81280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0391" y="0"/>
            <a:ext cx="12192000" cy="6858000"/>
          </a:xfrm>
          <a:prstGeom prst="rect">
            <a:avLst/>
          </a:prstGeom>
          <a:solidFill>
            <a:srgbClr val="8B1713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20640" y="2453640"/>
            <a:ext cx="1950720" cy="1950720"/>
          </a:xfrm>
          <a:prstGeom prst="ellipse">
            <a:avLst/>
          </a:prstGeom>
          <a:noFill/>
          <a:ln w="193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Food Webs</a:t>
            </a:r>
          </a:p>
        </p:txBody>
      </p:sp>
      <p:sp>
        <p:nvSpPr>
          <p:cNvPr id="10" name="Teardrop 9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07432">
            <a:off x="3183890" y="1180074"/>
            <a:ext cx="1021080" cy="1502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51" y="4483877"/>
            <a:ext cx="1956341" cy="2189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8265" y="2616072"/>
            <a:ext cx="2209800" cy="1625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34244">
            <a:off x="2702469" y="3736232"/>
            <a:ext cx="1104900" cy="198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732" y="5218735"/>
            <a:ext cx="2100447" cy="1239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087" y="624101"/>
            <a:ext cx="2167467" cy="18055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56" y="3080882"/>
            <a:ext cx="2146300" cy="11540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465" y="3984669"/>
            <a:ext cx="1411405" cy="2655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604" y="1295281"/>
            <a:ext cx="2628900" cy="1473200"/>
          </a:xfrm>
          <a:prstGeom prst="rect">
            <a:avLst/>
          </a:prstGeom>
        </p:spPr>
      </p:pic>
      <p:sp>
        <p:nvSpPr>
          <p:cNvPr id="21" name="Arc 20"/>
          <p:cNvSpPr/>
          <p:nvPr/>
        </p:nvSpPr>
        <p:spPr>
          <a:xfrm rot="14489871">
            <a:off x="2067971" y="2428828"/>
            <a:ext cx="3272465" cy="2914312"/>
          </a:xfrm>
          <a:prstGeom prst="arc">
            <a:avLst>
              <a:gd name="adj1" fmla="val 16200000"/>
              <a:gd name="adj2" fmla="val 201737"/>
            </a:avLst>
          </a:prstGeom>
          <a:ln w="57150">
            <a:solidFill>
              <a:srgbClr val="14194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642782" y="5694380"/>
            <a:ext cx="983476" cy="7368"/>
          </a:xfrm>
          <a:prstGeom prst="line">
            <a:avLst/>
          </a:prstGeom>
          <a:ln w="57150">
            <a:solidFill>
              <a:srgbClr val="14194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>
            <a:off x="5258865" y="2015331"/>
            <a:ext cx="2452528" cy="2471826"/>
          </a:xfrm>
          <a:prstGeom prst="arc">
            <a:avLst>
              <a:gd name="adj1" fmla="val 16200000"/>
              <a:gd name="adj2" fmla="val 201737"/>
            </a:avLst>
          </a:prstGeom>
          <a:ln w="57150">
            <a:solidFill>
              <a:srgbClr val="14194B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034672" y="2328421"/>
            <a:ext cx="2752627" cy="2526383"/>
          </a:xfrm>
          <a:prstGeom prst="line">
            <a:avLst/>
          </a:prstGeom>
          <a:ln w="57150">
            <a:solidFill>
              <a:srgbClr val="14194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68305" y="4017640"/>
            <a:ext cx="2243580" cy="1035127"/>
          </a:xfrm>
          <a:prstGeom prst="line">
            <a:avLst/>
          </a:prstGeom>
          <a:ln w="57150">
            <a:solidFill>
              <a:srgbClr val="14194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034672" y="4002032"/>
            <a:ext cx="1085968" cy="692516"/>
          </a:xfrm>
          <a:prstGeom prst="line">
            <a:avLst/>
          </a:prstGeom>
          <a:ln w="57150">
            <a:solidFill>
              <a:srgbClr val="14194B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68305" y="3596173"/>
            <a:ext cx="2996058" cy="5730"/>
          </a:xfrm>
          <a:prstGeom prst="line">
            <a:avLst/>
          </a:prstGeom>
          <a:ln w="57150">
            <a:solidFill>
              <a:srgbClr val="14194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rot="4521026">
            <a:off x="6295236" y="3205724"/>
            <a:ext cx="1578857" cy="1626268"/>
          </a:xfrm>
          <a:prstGeom prst="arc">
            <a:avLst>
              <a:gd name="adj1" fmla="val 16200000"/>
              <a:gd name="adj2" fmla="val 201737"/>
            </a:avLst>
          </a:prstGeom>
          <a:ln w="57150">
            <a:solidFill>
              <a:srgbClr val="14194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306291" y="4348290"/>
            <a:ext cx="1104694" cy="1155271"/>
          </a:xfrm>
          <a:prstGeom prst="line">
            <a:avLst/>
          </a:prstGeom>
          <a:ln w="57150">
            <a:solidFill>
              <a:srgbClr val="14194B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925524" y="2389143"/>
            <a:ext cx="463425" cy="379338"/>
          </a:xfrm>
          <a:prstGeom prst="line">
            <a:avLst/>
          </a:prstGeom>
          <a:ln w="57150">
            <a:solidFill>
              <a:srgbClr val="14194B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rot="4282221">
            <a:off x="5349168" y="1153873"/>
            <a:ext cx="4772761" cy="4445405"/>
          </a:xfrm>
          <a:prstGeom prst="arc">
            <a:avLst>
              <a:gd name="adj1" fmla="val 16200000"/>
              <a:gd name="adj2" fmla="val 201737"/>
            </a:avLst>
          </a:prstGeom>
          <a:ln w="57150">
            <a:solidFill>
              <a:srgbClr val="14194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7084446" y="3887339"/>
            <a:ext cx="1897019" cy="581040"/>
          </a:xfrm>
          <a:prstGeom prst="line">
            <a:avLst/>
          </a:prstGeom>
          <a:ln w="57150">
            <a:solidFill>
              <a:srgbClr val="14194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330055" y="6256022"/>
            <a:ext cx="2899083" cy="10543"/>
          </a:xfrm>
          <a:prstGeom prst="line">
            <a:avLst/>
          </a:prstGeom>
          <a:ln w="57150">
            <a:solidFill>
              <a:srgbClr val="14194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8852" y="5218735"/>
            <a:ext cx="1138099" cy="1132908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V="1">
            <a:off x="4480221" y="3757779"/>
            <a:ext cx="546240" cy="15037"/>
          </a:xfrm>
          <a:prstGeom prst="line">
            <a:avLst/>
          </a:prstGeom>
          <a:ln w="57150">
            <a:solidFill>
              <a:srgbClr val="14194B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26651" y="3024437"/>
            <a:ext cx="127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Crops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9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9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243"/>
            <a:ext cx="12192000" cy="812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1713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20640" y="2453640"/>
            <a:ext cx="1950720" cy="1950720"/>
          </a:xfrm>
          <a:prstGeom prst="ellipse">
            <a:avLst/>
          </a:prstGeom>
          <a:noFill/>
          <a:ln w="193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Pest or Beneficial?</a:t>
            </a:r>
          </a:p>
        </p:txBody>
      </p:sp>
      <p:sp>
        <p:nvSpPr>
          <p:cNvPr id="10" name="Teardrop 9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07432">
            <a:off x="3183890" y="1180074"/>
            <a:ext cx="1021080" cy="1502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51" y="4483877"/>
            <a:ext cx="1956341" cy="2189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8265" y="2616072"/>
            <a:ext cx="2209800" cy="1625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34244">
            <a:off x="2702469" y="3736232"/>
            <a:ext cx="1104900" cy="198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732" y="5218735"/>
            <a:ext cx="2100447" cy="1239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087" y="624101"/>
            <a:ext cx="2167467" cy="18055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56" y="3080882"/>
            <a:ext cx="2146300" cy="11540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465" y="3984669"/>
            <a:ext cx="1411405" cy="2655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604" y="1295281"/>
            <a:ext cx="2628900" cy="147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8852" y="5218735"/>
            <a:ext cx="1138099" cy="1132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6651" y="3024437"/>
            <a:ext cx="127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Crops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7289" y="5331135"/>
            <a:ext cx="903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Pests damage crops and cost growers money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9706" y="3999773"/>
            <a:ext cx="1697303" cy="400110"/>
            <a:chOff x="726744" y="3895863"/>
            <a:chExt cx="1697303" cy="400110"/>
          </a:xfrm>
        </p:grpSpPr>
        <p:sp>
          <p:nvSpPr>
            <p:cNvPr id="21" name="TextBox 20"/>
            <p:cNvSpPr txBox="1"/>
            <p:nvPr/>
          </p:nvSpPr>
          <p:spPr>
            <a:xfrm>
              <a:off x="941295" y="3895863"/>
              <a:ext cx="1482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Locusts</a:t>
              </a:r>
              <a:endPara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Teardrop 21"/>
            <p:cNvSpPr>
              <a:spLocks noChangeAspect="1"/>
            </p:cNvSpPr>
            <p:nvPr/>
          </p:nvSpPr>
          <p:spPr>
            <a:xfrm>
              <a:off x="726744" y="4002032"/>
              <a:ext cx="216000" cy="216000"/>
            </a:xfrm>
            <a:prstGeom prst="teardrop">
              <a:avLst/>
            </a:prstGeom>
            <a:solidFill>
              <a:srgbClr val="141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11577" y="3976447"/>
            <a:ext cx="1697303" cy="400110"/>
            <a:chOff x="726744" y="3895863"/>
            <a:chExt cx="1697303" cy="400110"/>
          </a:xfrm>
        </p:grpSpPr>
        <p:sp>
          <p:nvSpPr>
            <p:cNvPr id="24" name="TextBox 23"/>
            <p:cNvSpPr txBox="1"/>
            <p:nvPr/>
          </p:nvSpPr>
          <p:spPr>
            <a:xfrm>
              <a:off x="941295" y="3895863"/>
              <a:ext cx="1482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Thrips</a:t>
              </a:r>
              <a:endPara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Teardrop 24"/>
            <p:cNvSpPr>
              <a:spLocks noChangeAspect="1"/>
            </p:cNvSpPr>
            <p:nvPr/>
          </p:nvSpPr>
          <p:spPr>
            <a:xfrm>
              <a:off x="726744" y="4002032"/>
              <a:ext cx="216000" cy="216000"/>
            </a:xfrm>
            <a:prstGeom prst="teardrop">
              <a:avLst/>
            </a:prstGeom>
            <a:solidFill>
              <a:srgbClr val="141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715159" y="3976447"/>
            <a:ext cx="2566433" cy="400110"/>
            <a:chOff x="726744" y="3895863"/>
            <a:chExt cx="2566433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941294" y="3895863"/>
              <a:ext cx="235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Praying mantis</a:t>
              </a:r>
              <a:endPara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ardrop 27"/>
            <p:cNvSpPr>
              <a:spLocks noChangeAspect="1"/>
            </p:cNvSpPr>
            <p:nvPr/>
          </p:nvSpPr>
          <p:spPr>
            <a:xfrm>
              <a:off x="726744" y="4002032"/>
              <a:ext cx="216000" cy="216000"/>
            </a:xfrm>
            <a:prstGeom prst="teardrop">
              <a:avLst/>
            </a:prstGeom>
            <a:solidFill>
              <a:srgbClr val="141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78303" y="3999773"/>
            <a:ext cx="1697303" cy="400110"/>
            <a:chOff x="726744" y="3895863"/>
            <a:chExt cx="1697303" cy="400110"/>
          </a:xfrm>
        </p:grpSpPr>
        <p:sp>
          <p:nvSpPr>
            <p:cNvPr id="30" name="TextBox 29"/>
            <p:cNvSpPr txBox="1"/>
            <p:nvPr/>
          </p:nvSpPr>
          <p:spPr>
            <a:xfrm>
              <a:off x="941295" y="3895863"/>
              <a:ext cx="1482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Snails</a:t>
              </a:r>
              <a:endPara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Teardrop 30"/>
            <p:cNvSpPr>
              <a:spLocks noChangeAspect="1"/>
            </p:cNvSpPr>
            <p:nvPr/>
          </p:nvSpPr>
          <p:spPr>
            <a:xfrm>
              <a:off x="726744" y="4002032"/>
              <a:ext cx="216000" cy="216000"/>
            </a:xfrm>
            <a:prstGeom prst="teardrop">
              <a:avLst/>
            </a:prstGeom>
            <a:solidFill>
              <a:srgbClr val="141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0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18321 -0.00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42396 -0.171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-86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01471 -0.317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9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1974 0.20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243"/>
            <a:ext cx="12192000" cy="812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91" y="0"/>
            <a:ext cx="12192000" cy="6858000"/>
          </a:xfrm>
          <a:prstGeom prst="rect">
            <a:avLst/>
          </a:prstGeom>
          <a:solidFill>
            <a:srgbClr val="8B1713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Pest or Beneficial?</a:t>
            </a:r>
          </a:p>
        </p:txBody>
      </p:sp>
      <p:sp>
        <p:nvSpPr>
          <p:cNvPr id="10" name="Teardrop 9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7152" y="2453640"/>
            <a:ext cx="12142298" cy="1950720"/>
            <a:chOff x="227152" y="2453640"/>
            <a:chExt cx="12142298" cy="1950720"/>
          </a:xfrm>
        </p:grpSpPr>
        <p:sp>
          <p:nvSpPr>
            <p:cNvPr id="5" name="Oval 4"/>
            <p:cNvSpPr/>
            <p:nvPr/>
          </p:nvSpPr>
          <p:spPr>
            <a:xfrm>
              <a:off x="5120640" y="2453640"/>
              <a:ext cx="1950720" cy="1950720"/>
            </a:xfrm>
            <a:prstGeom prst="ellipse">
              <a:avLst/>
            </a:prstGeom>
            <a:noFill/>
            <a:ln w="1936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834244">
              <a:off x="7864396" y="2560889"/>
              <a:ext cx="1104900" cy="1981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7546" y="3049109"/>
              <a:ext cx="2100447" cy="123926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152" y="3020695"/>
              <a:ext cx="2146300" cy="115404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0550" y="2689816"/>
              <a:ext cx="2628900" cy="1473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26651" y="3024437"/>
              <a:ext cx="1275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Crops</a:t>
              </a:r>
              <a:endPara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4257" y="5331135"/>
            <a:ext cx="1066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Beneficial insects eat crop predators </a:t>
            </a:r>
            <a:r>
              <a:rPr lang="en-US" sz="28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save growers money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9706" y="3999773"/>
            <a:ext cx="1697303" cy="400110"/>
            <a:chOff x="726744" y="3895863"/>
            <a:chExt cx="1697303" cy="400110"/>
          </a:xfrm>
        </p:grpSpPr>
        <p:sp>
          <p:nvSpPr>
            <p:cNvPr id="21" name="TextBox 20"/>
            <p:cNvSpPr txBox="1"/>
            <p:nvPr/>
          </p:nvSpPr>
          <p:spPr>
            <a:xfrm>
              <a:off x="941295" y="3895863"/>
              <a:ext cx="1482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Locusts</a:t>
              </a:r>
              <a:endPara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Teardrop 21"/>
            <p:cNvSpPr>
              <a:spLocks noChangeAspect="1"/>
            </p:cNvSpPr>
            <p:nvPr/>
          </p:nvSpPr>
          <p:spPr>
            <a:xfrm>
              <a:off x="726744" y="4002032"/>
              <a:ext cx="216000" cy="216000"/>
            </a:xfrm>
            <a:prstGeom prst="teardrop">
              <a:avLst/>
            </a:prstGeom>
            <a:solidFill>
              <a:srgbClr val="141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11577" y="3976447"/>
            <a:ext cx="1697303" cy="400110"/>
            <a:chOff x="726744" y="3895863"/>
            <a:chExt cx="1697303" cy="400110"/>
          </a:xfrm>
        </p:grpSpPr>
        <p:sp>
          <p:nvSpPr>
            <p:cNvPr id="24" name="TextBox 23"/>
            <p:cNvSpPr txBox="1"/>
            <p:nvPr/>
          </p:nvSpPr>
          <p:spPr>
            <a:xfrm>
              <a:off x="941295" y="3895863"/>
              <a:ext cx="1482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Thrips</a:t>
              </a:r>
              <a:endPara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Teardrop 24"/>
            <p:cNvSpPr>
              <a:spLocks noChangeAspect="1"/>
            </p:cNvSpPr>
            <p:nvPr/>
          </p:nvSpPr>
          <p:spPr>
            <a:xfrm>
              <a:off x="726744" y="4002032"/>
              <a:ext cx="216000" cy="216000"/>
            </a:xfrm>
            <a:prstGeom prst="teardrop">
              <a:avLst/>
            </a:prstGeom>
            <a:solidFill>
              <a:srgbClr val="141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715159" y="3976447"/>
            <a:ext cx="2566433" cy="400110"/>
            <a:chOff x="726744" y="3895863"/>
            <a:chExt cx="2566433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941294" y="3895863"/>
              <a:ext cx="235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Praying mantis</a:t>
              </a:r>
              <a:endPara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ardrop 27"/>
            <p:cNvSpPr>
              <a:spLocks noChangeAspect="1"/>
            </p:cNvSpPr>
            <p:nvPr/>
          </p:nvSpPr>
          <p:spPr>
            <a:xfrm>
              <a:off x="726744" y="4002032"/>
              <a:ext cx="216000" cy="216000"/>
            </a:xfrm>
            <a:prstGeom prst="teardrop">
              <a:avLst/>
            </a:prstGeom>
            <a:solidFill>
              <a:srgbClr val="141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78303" y="3999773"/>
            <a:ext cx="1697303" cy="400110"/>
            <a:chOff x="726744" y="3895863"/>
            <a:chExt cx="1697303" cy="400110"/>
          </a:xfrm>
        </p:grpSpPr>
        <p:sp>
          <p:nvSpPr>
            <p:cNvPr id="30" name="TextBox 29"/>
            <p:cNvSpPr txBox="1"/>
            <p:nvPr/>
          </p:nvSpPr>
          <p:spPr>
            <a:xfrm>
              <a:off x="941295" y="3895863"/>
              <a:ext cx="1482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Snails</a:t>
              </a:r>
              <a:endPara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Teardrop 30"/>
            <p:cNvSpPr>
              <a:spLocks noChangeAspect="1"/>
            </p:cNvSpPr>
            <p:nvPr/>
          </p:nvSpPr>
          <p:spPr>
            <a:xfrm>
              <a:off x="726744" y="4002032"/>
              <a:ext cx="216000" cy="216000"/>
            </a:xfrm>
            <a:prstGeom prst="teardrop">
              <a:avLst/>
            </a:prstGeom>
            <a:solidFill>
              <a:srgbClr val="141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37021" y="2021402"/>
            <a:ext cx="10981169" cy="2319307"/>
            <a:chOff x="1245674" y="309098"/>
            <a:chExt cx="10981169" cy="231930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385" y="822888"/>
              <a:ext cx="2167467" cy="1805517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245674" y="309098"/>
              <a:ext cx="10981169" cy="2229476"/>
              <a:chOff x="1245674" y="309098"/>
              <a:chExt cx="10981169" cy="222947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607432">
                <a:off x="3464297" y="951500"/>
                <a:ext cx="1021080" cy="150266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70502" y="309098"/>
                <a:ext cx="1956341" cy="218948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98177" y="912718"/>
                <a:ext cx="2209800" cy="162585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5674" y="1198923"/>
                <a:ext cx="1138099" cy="1132908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539706" y="4005904"/>
            <a:ext cx="1697303" cy="400110"/>
            <a:chOff x="726744" y="3895863"/>
            <a:chExt cx="1697303" cy="400110"/>
          </a:xfrm>
        </p:grpSpPr>
        <p:sp>
          <p:nvSpPr>
            <p:cNvPr id="35" name="TextBox 34"/>
            <p:cNvSpPr txBox="1"/>
            <p:nvPr/>
          </p:nvSpPr>
          <p:spPr>
            <a:xfrm>
              <a:off x="941295" y="3895863"/>
              <a:ext cx="1482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Worms</a:t>
              </a:r>
              <a:endPara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Teardrop 35"/>
            <p:cNvSpPr>
              <a:spLocks noChangeAspect="1"/>
            </p:cNvSpPr>
            <p:nvPr/>
          </p:nvSpPr>
          <p:spPr>
            <a:xfrm>
              <a:off x="726744" y="4002032"/>
              <a:ext cx="216000" cy="216000"/>
            </a:xfrm>
            <a:prstGeom prst="teardrop">
              <a:avLst/>
            </a:prstGeom>
            <a:solidFill>
              <a:srgbClr val="8DC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811577" y="3982578"/>
            <a:ext cx="1697303" cy="400110"/>
            <a:chOff x="726744" y="3895863"/>
            <a:chExt cx="1697303" cy="400110"/>
          </a:xfrm>
        </p:grpSpPr>
        <p:sp>
          <p:nvSpPr>
            <p:cNvPr id="38" name="TextBox 37"/>
            <p:cNvSpPr txBox="1"/>
            <p:nvPr/>
          </p:nvSpPr>
          <p:spPr>
            <a:xfrm>
              <a:off x="941295" y="3895863"/>
              <a:ext cx="1482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Lizards</a:t>
              </a:r>
              <a:endPara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9" name="Teardrop 38"/>
            <p:cNvSpPr>
              <a:spLocks noChangeAspect="1"/>
            </p:cNvSpPr>
            <p:nvPr/>
          </p:nvSpPr>
          <p:spPr>
            <a:xfrm>
              <a:off x="726744" y="4002032"/>
              <a:ext cx="216000" cy="216000"/>
            </a:xfrm>
            <a:prstGeom prst="teardrop">
              <a:avLst/>
            </a:prstGeom>
            <a:solidFill>
              <a:srgbClr val="8DC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715159" y="3982578"/>
            <a:ext cx="2566433" cy="400110"/>
            <a:chOff x="726744" y="3895863"/>
            <a:chExt cx="2566433" cy="400110"/>
          </a:xfrm>
        </p:grpSpPr>
        <p:sp>
          <p:nvSpPr>
            <p:cNvPr id="41" name="TextBox 40"/>
            <p:cNvSpPr txBox="1"/>
            <p:nvPr/>
          </p:nvSpPr>
          <p:spPr>
            <a:xfrm>
              <a:off x="941294" y="3895863"/>
              <a:ext cx="235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Birds</a:t>
              </a:r>
              <a:endPara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2" name="Teardrop 41"/>
            <p:cNvSpPr>
              <a:spLocks noChangeAspect="1"/>
            </p:cNvSpPr>
            <p:nvPr/>
          </p:nvSpPr>
          <p:spPr>
            <a:xfrm>
              <a:off x="726744" y="4002032"/>
              <a:ext cx="216000" cy="216000"/>
            </a:xfrm>
            <a:prstGeom prst="teardrop">
              <a:avLst/>
            </a:prstGeom>
            <a:solidFill>
              <a:srgbClr val="8DC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78303" y="4005904"/>
            <a:ext cx="1697303" cy="400110"/>
            <a:chOff x="726744" y="3895863"/>
            <a:chExt cx="1697303" cy="400110"/>
          </a:xfrm>
        </p:grpSpPr>
        <p:sp>
          <p:nvSpPr>
            <p:cNvPr id="44" name="TextBox 43"/>
            <p:cNvSpPr txBox="1"/>
            <p:nvPr/>
          </p:nvSpPr>
          <p:spPr>
            <a:xfrm>
              <a:off x="941295" y="3895863"/>
              <a:ext cx="1482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Ladybug</a:t>
              </a:r>
              <a:endPara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" name="Teardrop 44"/>
            <p:cNvSpPr>
              <a:spLocks noChangeAspect="1"/>
            </p:cNvSpPr>
            <p:nvPr/>
          </p:nvSpPr>
          <p:spPr>
            <a:xfrm>
              <a:off x="726744" y="4002032"/>
              <a:ext cx="216000" cy="216000"/>
            </a:xfrm>
            <a:prstGeom prst="teardrop">
              <a:avLst/>
            </a:prstGeom>
            <a:solidFill>
              <a:srgbClr val="8DC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320266" y="4011228"/>
            <a:ext cx="1697303" cy="400110"/>
            <a:chOff x="726744" y="3895863"/>
            <a:chExt cx="1697303" cy="400110"/>
          </a:xfrm>
        </p:grpSpPr>
        <p:sp>
          <p:nvSpPr>
            <p:cNvPr id="48" name="TextBox 47"/>
            <p:cNvSpPr txBox="1"/>
            <p:nvPr/>
          </p:nvSpPr>
          <p:spPr>
            <a:xfrm>
              <a:off x="941295" y="3895863"/>
              <a:ext cx="1482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Snakes</a:t>
              </a:r>
              <a:endPara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" name="Teardrop 48"/>
            <p:cNvSpPr>
              <a:spLocks noChangeAspect="1"/>
            </p:cNvSpPr>
            <p:nvPr/>
          </p:nvSpPr>
          <p:spPr>
            <a:xfrm>
              <a:off x="726744" y="4002032"/>
              <a:ext cx="216000" cy="216000"/>
            </a:xfrm>
            <a:prstGeom prst="teardrop">
              <a:avLst/>
            </a:prstGeom>
            <a:solidFill>
              <a:srgbClr val="8DC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647289" y="5331135"/>
            <a:ext cx="903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Pests damage crops and cost growers money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</TotalTime>
  <Words>62</Words>
  <Application>Microsoft Macintosh PowerPoint</Application>
  <PresentationFormat>Custom</PresentationFormat>
  <Paragraphs>27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Pilkington</dc:creator>
  <cp:lastModifiedBy>Kelly Spence</cp:lastModifiedBy>
  <cp:revision>116</cp:revision>
  <dcterms:created xsi:type="dcterms:W3CDTF">2016-02-15T01:23:05Z</dcterms:created>
  <dcterms:modified xsi:type="dcterms:W3CDTF">2017-11-02T01:46:37Z</dcterms:modified>
</cp:coreProperties>
</file>